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Overpass Light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544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8236"/>
            <a:ext cx="7556421" cy="2133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📦</a:t>
            </a: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Inventory Management System – SQL-Based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523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Managing Stock, Suppliers, Purchases, and Sales Efficiently Using SQL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704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Presented by: Tanvi Chougule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884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Date: August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128164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Business Impact &amp; Future Enhancements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3215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Business Impact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Track low stock items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Evaluate supplier performance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Understand sales trends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Plan future orders effectively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Prevent stockouts &amp; overstocking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56610"/>
            <a:ext cx="3480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Add Triggers for auto stock updates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Add Stored Procedures for reporting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Connect to Power BI for dashboards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Implement User Roles &amp; Security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Expand to multi-location inventory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96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9857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Questions?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6280190" y="51169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Let’s talk inventory optimization through SQL!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50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274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Objective: Build a relational database to manage an organization’s inventory using SQL.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45481"/>
            <a:ext cx="4196358" cy="1223248"/>
          </a:xfrm>
          <a:prstGeom prst="roundRect">
            <a:avLst>
              <a:gd name="adj" fmla="val 7788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4102775"/>
            <a:ext cx="31788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Track Product Stock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5216962" y="3845481"/>
            <a:ext cx="4196358" cy="1223248"/>
          </a:xfrm>
          <a:prstGeom prst="roundRect">
            <a:avLst>
              <a:gd name="adj" fmla="val 7788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74256" y="4102775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Manage Supplier Orders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9640133" y="3845481"/>
            <a:ext cx="4196358" cy="1223248"/>
          </a:xfrm>
          <a:prstGeom prst="roundRect">
            <a:avLst>
              <a:gd name="adj" fmla="val 7788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897427" y="4102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Record Sales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793790" y="5295543"/>
            <a:ext cx="6407944" cy="868918"/>
          </a:xfrm>
          <a:prstGeom prst="roundRect">
            <a:avLst>
              <a:gd name="adj" fmla="val 10964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51084" y="5552837"/>
            <a:ext cx="34769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Monitor Low Inventory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428548" y="5295543"/>
            <a:ext cx="6407944" cy="868918"/>
          </a:xfrm>
          <a:prstGeom prst="roundRect">
            <a:avLst>
              <a:gd name="adj" fmla="val 10964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5842" y="5552837"/>
            <a:ext cx="41964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Generate Business Reports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412" y="493751"/>
            <a:ext cx="7390686" cy="79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Database Design: Core Tables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8412" y="1485781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PRODUCTS: Items and stock levels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28412" y="1835706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SUPPLIERS: Vendor details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8412" y="2185630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PURCHASE_ORDERS: Orders from suppliers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8412" y="2535555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PURCHASE_ORDER_ITEMS: Items in purchase orders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8412" y="2885480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SALES: Customer sales and stock movement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275" y="772517"/>
            <a:ext cx="6467713" cy="646771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41895" y="8195786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EER Diagram for visual representation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214C4-E23F-723C-82C1-3171E7B156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31" t="10290" r="12719" b="6575"/>
          <a:stretch>
            <a:fillRect/>
          </a:stretch>
        </p:blipFill>
        <p:spPr>
          <a:xfrm>
            <a:off x="1205802" y="512466"/>
            <a:ext cx="12228843" cy="70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8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3895"/>
            <a:ext cx="69075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SQL Schema Creation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96302"/>
            <a:ext cx="13042821" cy="2517458"/>
          </a:xfrm>
          <a:prstGeom prst="roundRect">
            <a:avLst>
              <a:gd name="adj" fmla="val 3784"/>
            </a:avLst>
          </a:prstGeom>
          <a:solidFill>
            <a:srgbClr val="F2F0D9"/>
          </a:solidFill>
          <a:ln/>
        </p:spPr>
      </p:sp>
      <p:sp>
        <p:nvSpPr>
          <p:cNvPr id="4" name="Shape 2"/>
          <p:cNvSpPr/>
          <p:nvPr/>
        </p:nvSpPr>
        <p:spPr>
          <a:xfrm>
            <a:off x="782479" y="2796302"/>
            <a:ext cx="13065443" cy="2517458"/>
          </a:xfrm>
          <a:prstGeom prst="roundRect">
            <a:avLst>
              <a:gd name="adj" fmla="val 1352"/>
            </a:avLst>
          </a:prstGeom>
          <a:solidFill>
            <a:srgbClr val="F2F0D9"/>
          </a:solidFill>
          <a:ln/>
        </p:spPr>
      </p:sp>
      <p:sp>
        <p:nvSpPr>
          <p:cNvPr id="5" name="Text 3"/>
          <p:cNvSpPr/>
          <p:nvPr/>
        </p:nvSpPr>
        <p:spPr>
          <a:xfrm>
            <a:off x="1009293" y="2966323"/>
            <a:ext cx="126118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CREATE TABLE PRODUCTS (...);CREATE TABLE SUPPLIERS (...);CREATE TABLE PURCHASE_ORDERS (...);CREATE TABLE PURCHASE_ORDER_ITEMS (...);CREATE TABLE SALES (...);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68910"/>
            <a:ext cx="130428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✅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Foreign keys maintain relational integrity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209824"/>
            <a:ext cx="130428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✅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Primary keys ensure unique identification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969" y="241161"/>
            <a:ext cx="5486400" cy="67122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10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Insertion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60025"/>
            <a:ext cx="7556421" cy="2517458"/>
          </a:xfrm>
          <a:prstGeom prst="roundRect">
            <a:avLst>
              <a:gd name="adj" fmla="val 3784"/>
            </a:avLst>
          </a:prstGeom>
          <a:solidFill>
            <a:srgbClr val="F2F0D9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3060025"/>
            <a:ext cx="7579043" cy="2517458"/>
          </a:xfrm>
          <a:prstGeom prst="roundRect">
            <a:avLst>
              <a:gd name="adj" fmla="val 1352"/>
            </a:avLst>
          </a:prstGeom>
          <a:solidFill>
            <a:srgbClr val="F2F0D9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3230047"/>
            <a:ext cx="71254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INSERT INTO PRODUCTS VALUES (...);INSERT INTO SUPPLIERS VALUES (...);INSERT INTO PURCHASE_ORDERS VALUES (...);INSERT INTO PURCHASE_ORDER_ITEMS VALUES (...);INSERT INTO SALES VALUES (...);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832634"/>
            <a:ext cx="75564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🎯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Used realistic data: 4 products, 2 suppliers, sample sales.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3703"/>
            <a:ext cx="108338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Basic Queries for Inventory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06272"/>
            <a:ext cx="4196358" cy="2101453"/>
          </a:xfrm>
          <a:prstGeom prst="roundRect">
            <a:avLst>
              <a:gd name="adj" fmla="val 6962"/>
            </a:avLst>
          </a:prstGeom>
          <a:solidFill>
            <a:srgbClr val="FFFDE6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47579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16611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24435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333625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40732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View All Stock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563666"/>
            <a:ext cx="3681770" cy="393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highlight>
                  <a:srgbClr val="F2F0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PRODUCTS;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506272"/>
            <a:ext cx="4196358" cy="2101453"/>
          </a:xfrm>
          <a:prstGeom prst="roundRect">
            <a:avLst>
              <a:gd name="adj" fmla="val 6962"/>
            </a:avLst>
          </a:prstGeom>
          <a:solidFill>
            <a:srgbClr val="FFFDE6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347579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316611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24435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333625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40732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Low Stock Alert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4563666"/>
            <a:ext cx="368177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highlight>
                  <a:srgbClr val="F2F0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 stock_quantity &lt; reorder_level;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506272"/>
            <a:ext cx="4196358" cy="2101453"/>
          </a:xfrm>
          <a:prstGeom prst="roundRect">
            <a:avLst>
              <a:gd name="adj" fmla="val 6962"/>
            </a:avLst>
          </a:prstGeom>
          <a:solidFill>
            <a:srgbClr val="FFFDE6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347579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316611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24435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333625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40732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Total Stock Value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4563666"/>
            <a:ext cx="3681770" cy="393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highlight>
                  <a:srgbClr val="F2F0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SUM(price * stock_quantity)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93790" y="58628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Purpose: Inventory review, replenishment tracking, budgeting.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0640"/>
            <a:ext cx="97616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JOIN Queries: Connecting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30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Joins provide complete business insights by linking related tables.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91101"/>
            <a:ext cx="13042821" cy="1791652"/>
          </a:xfrm>
          <a:prstGeom prst="roundRect">
            <a:avLst>
              <a:gd name="adj" fmla="val 5317"/>
            </a:avLst>
          </a:prstGeom>
          <a:solidFill>
            <a:srgbClr val="F2F0D9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091101"/>
            <a:ext cx="13065443" cy="1791652"/>
          </a:xfrm>
          <a:prstGeom prst="roundRect">
            <a:avLst>
              <a:gd name="adj" fmla="val 1899"/>
            </a:avLst>
          </a:prstGeom>
          <a:solidFill>
            <a:srgbClr val="F2F0D9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261122"/>
            <a:ext cx="126118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SELECT P.name, S.quantity_soldFROM SALES SJOIN PRODUCTS P ON S.product_id = P.product_id;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37904"/>
            <a:ext cx="130428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Products </a:t>
            </a:r>
            <a:r>
              <a:rPr lang="en-US" sz="175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↔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Sales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02962"/>
            <a:ext cx="130428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Products </a:t>
            </a:r>
            <a:r>
              <a:rPr lang="en-US" sz="175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↔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Suppliers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68020"/>
            <a:ext cx="130428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Purchase Orders </a:t>
            </a:r>
            <a:r>
              <a:rPr lang="en-US" sz="175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↔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Suppliers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533078"/>
            <a:ext cx="130428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Purchase Items </a:t>
            </a:r>
            <a:r>
              <a:rPr lang="en-US" sz="175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↔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Products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1913"/>
            <a:ext cx="6857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Reports &amp; Key Insights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8432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034784"/>
            <a:ext cx="32194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Top-Selling Products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184321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56884" y="3034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Monthly Revenue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609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3790" y="4806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Supplier Spending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3956090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456884" y="4806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Unsold Products</a:t>
            </a:r>
            <a:endParaRPr lang="en-US" sz="2200" dirty="0"/>
          </a:p>
        </p:txBody>
      </p:sp>
      <p:sp>
        <p:nvSpPr>
          <p:cNvPr id="11" name="Shape 5"/>
          <p:cNvSpPr/>
          <p:nvPr/>
        </p:nvSpPr>
        <p:spPr>
          <a:xfrm>
            <a:off x="793790" y="5416034"/>
            <a:ext cx="13042821" cy="1791652"/>
          </a:xfrm>
          <a:prstGeom prst="roundRect">
            <a:avLst>
              <a:gd name="adj" fmla="val 5317"/>
            </a:avLst>
          </a:prstGeom>
          <a:solidFill>
            <a:srgbClr val="F2F0D9"/>
          </a:solidFill>
          <a:ln/>
        </p:spPr>
      </p:sp>
      <p:sp>
        <p:nvSpPr>
          <p:cNvPr id="12" name="Shape 6"/>
          <p:cNvSpPr/>
          <p:nvPr/>
        </p:nvSpPr>
        <p:spPr>
          <a:xfrm>
            <a:off x="782479" y="5416034"/>
            <a:ext cx="13065443" cy="1791652"/>
          </a:xfrm>
          <a:prstGeom prst="roundRect">
            <a:avLst>
              <a:gd name="adj" fmla="val 1899"/>
            </a:avLst>
          </a:prstGeom>
          <a:solidFill>
            <a:srgbClr val="F2F0D9"/>
          </a:solidFill>
          <a:ln/>
        </p:spPr>
      </p:sp>
      <p:sp>
        <p:nvSpPr>
          <p:cNvPr id="13" name="Text 7"/>
          <p:cNvSpPr/>
          <p:nvPr/>
        </p:nvSpPr>
        <p:spPr>
          <a:xfrm>
            <a:off x="1009293" y="5586055"/>
            <a:ext cx="126118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SELECT P.name, SUM(S.quantity_sold)FROM SALES S JOIN PRODUCTS PGROUP BY P.name;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407</Words>
  <Application>Microsoft Office PowerPoint</Application>
  <PresentationFormat>Custom</PresentationFormat>
  <Paragraphs>75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Syne Bold</vt:lpstr>
      <vt:lpstr>Arial</vt:lpstr>
      <vt:lpstr>Consolas</vt:lpstr>
      <vt:lpstr>Overpass Light</vt:lpstr>
      <vt:lpstr>Consolas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Tejashree Chaoudhari</cp:lastModifiedBy>
  <cp:revision>2</cp:revision>
  <dcterms:created xsi:type="dcterms:W3CDTF">2025-08-01T08:33:41Z</dcterms:created>
  <dcterms:modified xsi:type="dcterms:W3CDTF">2025-08-01T08:36:19Z</dcterms:modified>
</cp:coreProperties>
</file>